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780FC7-8874-E24A-B3D3-A543B66E1701}" v="317" dt="2023-03-28T16:11:39.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90" d="100"/>
          <a:sy n="90"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4-01T14:45:55.604" v="334" actId="21"/>
        <pc:sldMkLst>
          <pc:docMk/>
          <pc:sldMk cId="558292674" sldId="561"/>
        </pc:sldMkLst>
        <pc:spChg chg="mod">
          <ac:chgData name="Long Nguyen" userId="f59fb8f3-a021-417a-8bc1-65c8d471c621" providerId="ADAL" clId="{BCA44C60-9067-AD43-9FC3-07A19E402324}" dt="2022-04-01T14:45:55.604" v="334" actId="21"/>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mod">
        <pc:chgData name="Long Nguyen" userId="f59fb8f3-a021-417a-8bc1-65c8d471c621" providerId="ADAL" clId="{BCA44C60-9067-AD43-9FC3-07A19E402324}" dt="2022-04-01T14:44:40.638" v="294"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pChg chg="mod">
          <ac:chgData name="Long Nguyen" userId="f59fb8f3-a021-417a-8bc1-65c8d471c621" providerId="ADAL" clId="{BCA44C60-9067-AD43-9FC3-07A19E402324}" dt="2022-04-01T14:44:40.638" v="294" actId="20577"/>
          <ac:spMkLst>
            <pc:docMk/>
            <pc:sldMk cId="3008892020" sldId="569"/>
            <ac:spMk id="47105" creationId="{741C59B0-DD4C-2549-9269-EB2C2DF6E577}"/>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4-01T14:44:58.228" v="324" actId="20577"/>
        <pc:sldMkLst>
          <pc:docMk/>
          <pc:sldMk cId="4110945301" sldId="574"/>
        </pc:sldMkLst>
        <pc:spChg chg="mod">
          <ac:chgData name="Long Nguyen" userId="f59fb8f3-a021-417a-8bc1-65c8d471c621" providerId="ADAL" clId="{BCA44C60-9067-AD43-9FC3-07A19E402324}" dt="2022-04-01T14:44:58.228" v="324" actId="20577"/>
          <ac:spMkLst>
            <pc:docMk/>
            <pc:sldMk cId="4110945301" sldId="574"/>
            <ac:spMk id="53249" creationId="{156C50AE-1816-7544-8B1D-90768E8FE77C}"/>
          </ac:spMkLst>
        </pc:spChg>
      </pc:sldChg>
      <pc:sldChg chg="modSp mod modAnim">
        <pc:chgData name="Long Nguyen" userId="f59fb8f3-a021-417a-8bc1-65c8d471c621" providerId="ADAL" clId="{BCA44C60-9067-AD43-9FC3-07A19E402324}" dt="2022-04-01T14:48:01.748" v="653" actId="20577"/>
        <pc:sldMkLst>
          <pc:docMk/>
          <pc:sldMk cId="2483610180" sldId="580"/>
        </pc:sldMkLst>
        <pc:spChg chg="mod">
          <ac:chgData name="Long Nguyen" userId="f59fb8f3-a021-417a-8bc1-65c8d471c621" providerId="ADAL" clId="{BCA44C60-9067-AD43-9FC3-07A19E402324}" dt="2022-04-01T14:48:01.748" v="653" actId="20577"/>
          <ac:spMkLst>
            <pc:docMk/>
            <pc:sldMk cId="2483610180" sldId="580"/>
            <ac:spMk id="16386" creationId="{13E0CFFE-50A4-1C4C-9001-CF21878F6693}"/>
          </ac:spMkLst>
        </pc:spChg>
      </pc:sldChg>
      <pc:sldChg chg="modSp mod">
        <pc:chgData name="Long Nguyen" userId="f59fb8f3-a021-417a-8bc1-65c8d471c621" providerId="ADAL" clId="{BCA44C60-9067-AD43-9FC3-07A19E402324}" dt="2022-04-01T14:45:19.896" v="332" actId="20577"/>
        <pc:sldMkLst>
          <pc:docMk/>
          <pc:sldMk cId="830544632" sldId="581"/>
        </pc:sldMkLst>
        <pc:spChg chg="mod">
          <ac:chgData name="Long Nguyen" userId="f59fb8f3-a021-417a-8bc1-65c8d471c621" providerId="ADAL" clId="{BCA44C60-9067-AD43-9FC3-07A19E402324}" dt="2022-04-01T14:45:19.896" v="332"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4-01T14:42:49.265" v="264" actId="20577"/>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spChg chg="mod">
          <ac:chgData name="Long Nguyen" userId="f59fb8f3-a021-417a-8bc1-65c8d471c621" providerId="ADAL" clId="{BCA44C60-9067-AD43-9FC3-07A19E402324}" dt="2022-04-01T14:42:49.265" v="264" actId="20577"/>
          <ac:spMkLst>
            <pc:docMk/>
            <pc:sldMk cId="1535655186" sldId="585"/>
            <ac:spMk id="63489" creationId="{0E7B4791-3A32-1042-A62C-C7EDD1EA9627}"/>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mod">
        <pc:chgData name="Long Nguyen" userId="f59fb8f3-a021-417a-8bc1-65c8d471c621" providerId="ADAL" clId="{BCA44C60-9067-AD43-9FC3-07A19E402324}" dt="2022-04-01T14:44:35.605" v="284"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pChg chg="mod">
          <ac:chgData name="Long Nguyen" userId="f59fb8f3-a021-417a-8bc1-65c8d471c621" providerId="ADAL" clId="{BCA44C60-9067-AD43-9FC3-07A19E402324}" dt="2022-04-01T14:44:35.605" v="284" actId="20577"/>
          <ac:spMkLst>
            <pc:docMk/>
            <pc:sldMk cId="3142613135" sldId="588"/>
            <ac:spMk id="45057" creationId="{19D0F0DD-820D-1247-A6AE-CE798E9BA930}"/>
          </ac:spMkLst>
        </pc:spChg>
      </pc:sldChg>
      <pc:sldChg chg="modSp mod">
        <pc:chgData name="Long Nguyen" userId="f59fb8f3-a021-417a-8bc1-65c8d471c621" providerId="ADAL" clId="{BCA44C60-9067-AD43-9FC3-07A19E402324}" dt="2022-04-01T14:44:46.079" v="304" actId="20577"/>
        <pc:sldMkLst>
          <pc:docMk/>
          <pc:sldMk cId="2428880685" sldId="589"/>
        </pc:sldMkLst>
        <pc:spChg chg="mod">
          <ac:chgData name="Long Nguyen" userId="f59fb8f3-a021-417a-8bc1-65c8d471c621" providerId="ADAL" clId="{BCA44C60-9067-AD43-9FC3-07A19E402324}" dt="2022-04-01T14:44:46.079" v="304" actId="20577"/>
          <ac:spMkLst>
            <pc:docMk/>
            <pc:sldMk cId="2428880685" sldId="589"/>
            <ac:spMk id="49153" creationId="{F54483B9-1658-FE4F-8E2E-F3A29FFD393E}"/>
          </ac:spMkLst>
        </pc:spChg>
      </pc:sldChg>
      <pc:sldChg chg="modSp mod">
        <pc:chgData name="Long Nguyen" userId="f59fb8f3-a021-417a-8bc1-65c8d471c621" providerId="ADAL" clId="{BCA44C60-9067-AD43-9FC3-07A19E402324}" dt="2022-04-01T14:44:52.429" v="314" actId="20577"/>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pChg chg="mod">
          <ac:chgData name="Long Nguyen" userId="f59fb8f3-a021-417a-8bc1-65c8d471c621" providerId="ADAL" clId="{BCA44C60-9067-AD43-9FC3-07A19E402324}" dt="2022-04-01T14:44:52.429" v="314" actId="20577"/>
          <ac:spMkLst>
            <pc:docMk/>
            <pc:sldMk cId="1250769370" sldId="590"/>
            <ac:spMk id="51201" creationId="{34CF5F37-80CE-C64F-905D-26669F2C2011}"/>
          </ac:spMkLst>
        </pc:spChg>
      </pc:sldChg>
      <pc:sldChg chg="modSp mod">
        <pc:chgData name="Long Nguyen" userId="f59fb8f3-a021-417a-8bc1-65c8d471c621" providerId="ADAL" clId="{BCA44C60-9067-AD43-9FC3-07A19E402324}" dt="2022-04-01T14:48:25.487" v="665" actId="20577"/>
        <pc:sldMkLst>
          <pc:docMk/>
          <pc:sldMk cId="3535386674" sldId="593"/>
        </pc:sldMkLst>
        <pc:spChg chg="mod">
          <ac:chgData name="Long Nguyen" userId="f59fb8f3-a021-417a-8bc1-65c8d471c621" providerId="ADAL" clId="{BCA44C60-9067-AD43-9FC3-07A19E402324}" dt="2022-04-01T14:48:25.487" v="665"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31T13:30:36.933" v="846" actId="20577"/>
      <pc:docMkLst>
        <pc:docMk/>
      </pc:docMkLst>
      <pc:sldChg chg="modSp">
        <pc:chgData name="Long Nguyen" userId="f59fb8f3-a021-417a-8bc1-65c8d471c621" providerId="ADAL" clId="{4B780FC7-8874-E24A-B3D3-A543B66E1701}" dt="2023-03-28T15:05:02.115" v="0" actId="20577"/>
        <pc:sldMkLst>
          <pc:docMk/>
          <pc:sldMk cId="1925924244" sldId="556"/>
        </pc:sldMkLst>
        <pc:spChg chg="mod">
          <ac:chgData name="Long Nguyen" userId="f59fb8f3-a021-417a-8bc1-65c8d471c621" providerId="ADAL" clId="{4B780FC7-8874-E24A-B3D3-A543B66E1701}" dt="2023-03-28T15:05:02.115" v="0" actId="20577"/>
          <ac:spMkLst>
            <pc:docMk/>
            <pc:sldMk cId="1925924244" sldId="556"/>
            <ac:spMk id="16386" creationId="{2A7E0F38-3D69-FA4C-A13E-BC74CAF926EB}"/>
          </ac:spMkLst>
        </pc:spChg>
      </pc:sldChg>
      <pc:sldChg chg="modSp mod">
        <pc:chgData name="Long Nguyen" userId="f59fb8f3-a021-417a-8bc1-65c8d471c621" providerId="ADAL" clId="{4B780FC7-8874-E24A-B3D3-A543B66E1701}" dt="2023-03-31T13:29:06.961" v="803" actId="20577"/>
        <pc:sldMkLst>
          <pc:docMk/>
          <pc:sldMk cId="3239512120" sldId="562"/>
        </pc:sldMkLst>
        <pc:spChg chg="mod">
          <ac:chgData name="Long Nguyen" userId="f59fb8f3-a021-417a-8bc1-65c8d471c621" providerId="ADAL" clId="{4B780FC7-8874-E24A-B3D3-A543B66E1701}" dt="2023-03-31T13:29:06.961" v="803" actId="20577"/>
          <ac:spMkLst>
            <pc:docMk/>
            <pc:sldMk cId="3239512120" sldId="562"/>
            <ac:spMk id="34817" creationId="{A0866BCF-5E35-B741-A5DE-A0C27EB5D25F}"/>
          </ac:spMkLst>
        </pc:spChg>
      </pc:sldChg>
      <pc:sldChg chg="modSp mod">
        <pc:chgData name="Long Nguyen" userId="f59fb8f3-a021-417a-8bc1-65c8d471c621" providerId="ADAL" clId="{4B780FC7-8874-E24A-B3D3-A543B66E1701}" dt="2023-03-31T13:29:20.267" v="805"/>
        <pc:sldMkLst>
          <pc:docMk/>
          <pc:sldMk cId="62561003" sldId="564"/>
        </pc:sldMkLst>
        <pc:spChg chg="mod">
          <ac:chgData name="Long Nguyen" userId="f59fb8f3-a021-417a-8bc1-65c8d471c621" providerId="ADAL" clId="{4B780FC7-8874-E24A-B3D3-A543B66E1701}" dt="2023-03-31T13:29:20.267" v="805"/>
          <ac:spMkLst>
            <pc:docMk/>
            <pc:sldMk cId="62561003" sldId="564"/>
            <ac:spMk id="38913" creationId="{DAEFB4BB-DC31-B549-9EE1-1D17944461D0}"/>
          </ac:spMkLst>
        </pc:spChg>
      </pc:sldChg>
      <pc:sldChg chg="modSp mod">
        <pc:chgData name="Long Nguyen" userId="f59fb8f3-a021-417a-8bc1-65c8d471c621" providerId="ADAL" clId="{4B780FC7-8874-E24A-B3D3-A543B66E1701}" dt="2023-03-31T13:29:16.194" v="804"/>
        <pc:sldMkLst>
          <pc:docMk/>
          <pc:sldMk cId="1496186937" sldId="565"/>
        </pc:sldMkLst>
        <pc:spChg chg="mod">
          <ac:chgData name="Long Nguyen" userId="f59fb8f3-a021-417a-8bc1-65c8d471c621" providerId="ADAL" clId="{4B780FC7-8874-E24A-B3D3-A543B66E1701}" dt="2023-03-31T13:29:16.194" v="804"/>
          <ac:spMkLst>
            <pc:docMk/>
            <pc:sldMk cId="1496186937" sldId="565"/>
            <ac:spMk id="36865" creationId="{F994A541-5449-9B46-AF88-7579EF6134B0}"/>
          </ac:spMkLst>
        </pc:spChg>
      </pc:sldChg>
      <pc:sldChg chg="modSp mod">
        <pc:chgData name="Long Nguyen" userId="f59fb8f3-a021-417a-8bc1-65c8d471c621" providerId="ADAL" clId="{4B780FC7-8874-E24A-B3D3-A543B66E1701}" dt="2023-03-31T13:29:27.936" v="806"/>
        <pc:sldMkLst>
          <pc:docMk/>
          <pc:sldMk cId="1123629102" sldId="566"/>
        </pc:sldMkLst>
        <pc:spChg chg="mod">
          <ac:chgData name="Long Nguyen" userId="f59fb8f3-a021-417a-8bc1-65c8d471c621" providerId="ADAL" clId="{4B780FC7-8874-E24A-B3D3-A543B66E1701}" dt="2023-03-31T13:29:27.936" v="806"/>
          <ac:spMkLst>
            <pc:docMk/>
            <pc:sldMk cId="1123629102" sldId="566"/>
            <ac:spMk id="40961" creationId="{1FEDAAFA-F0E6-1146-9EA2-D4901F6BA1B3}"/>
          </ac:spMkLst>
        </pc:spChg>
      </pc:sldChg>
      <pc:sldChg chg="modSp mod">
        <pc:chgData name="Long Nguyen" userId="f59fb8f3-a021-417a-8bc1-65c8d471c621" providerId="ADAL" clId="{4B780FC7-8874-E24A-B3D3-A543B66E1701}" dt="2023-03-31T13:29:31.688" v="807"/>
        <pc:sldMkLst>
          <pc:docMk/>
          <pc:sldMk cId="3949497385" sldId="567"/>
        </pc:sldMkLst>
        <pc:spChg chg="mod">
          <ac:chgData name="Long Nguyen" userId="f59fb8f3-a021-417a-8bc1-65c8d471c621" providerId="ADAL" clId="{4B780FC7-8874-E24A-B3D3-A543B66E1701}" dt="2023-03-31T13:29:31.688" v="807"/>
          <ac:spMkLst>
            <pc:docMk/>
            <pc:sldMk cId="3949497385" sldId="567"/>
            <ac:spMk id="43009" creationId="{D73127DF-5485-7648-9DD8-F565B7C20333}"/>
          </ac:spMkLst>
        </pc:spChg>
      </pc:sldChg>
      <pc:sldChg chg="modSp mod">
        <pc:chgData name="Long Nguyen" userId="f59fb8f3-a021-417a-8bc1-65c8d471c621" providerId="ADAL" clId="{4B780FC7-8874-E24A-B3D3-A543B66E1701}" dt="2023-03-31T13:29:46.315" v="822"/>
        <pc:sldMkLst>
          <pc:docMk/>
          <pc:sldMk cId="3008892020" sldId="569"/>
        </pc:sldMkLst>
        <pc:spChg chg="mod">
          <ac:chgData name="Long Nguyen" userId="f59fb8f3-a021-417a-8bc1-65c8d471c621" providerId="ADAL" clId="{4B780FC7-8874-E24A-B3D3-A543B66E1701}" dt="2023-03-31T13:29:46.315" v="822"/>
          <ac:spMkLst>
            <pc:docMk/>
            <pc:sldMk cId="3008892020" sldId="569"/>
            <ac:spMk id="47105" creationId="{741C59B0-DD4C-2549-9269-EB2C2DF6E577}"/>
          </ac:spMkLst>
        </pc:spChg>
      </pc:sldChg>
      <pc:sldChg chg="modSp mod">
        <pc:chgData name="Long Nguyen" userId="f59fb8f3-a021-417a-8bc1-65c8d471c621" providerId="ADAL" clId="{4B780FC7-8874-E24A-B3D3-A543B66E1701}" dt="2023-03-31T13:29:58.502" v="826"/>
        <pc:sldMkLst>
          <pc:docMk/>
          <pc:sldMk cId="4110945301" sldId="574"/>
        </pc:sldMkLst>
        <pc:spChg chg="mod">
          <ac:chgData name="Long Nguyen" userId="f59fb8f3-a021-417a-8bc1-65c8d471c621" providerId="ADAL" clId="{4B780FC7-8874-E24A-B3D3-A543B66E1701}" dt="2023-03-31T13:29:58.502" v="826"/>
          <ac:spMkLst>
            <pc:docMk/>
            <pc:sldMk cId="4110945301" sldId="574"/>
            <ac:spMk id="53249" creationId="{156C50AE-1816-7544-8B1D-90768E8FE77C}"/>
          </ac:spMkLst>
        </pc:spChg>
      </pc:sldChg>
      <pc:sldChg chg="addSp modSp mod modAnim">
        <pc:chgData name="Long Nguyen" userId="f59fb8f3-a021-417a-8bc1-65c8d471c621" providerId="ADAL" clId="{4B780FC7-8874-E24A-B3D3-A543B66E1701}" dt="2023-03-28T16:04:48.660" v="310" actId="1076"/>
        <pc:sldMkLst>
          <pc:docMk/>
          <pc:sldMk cId="2483610180" sldId="580"/>
        </pc:sldMkLst>
        <pc:spChg chg="mod">
          <ac:chgData name="Long Nguyen" userId="f59fb8f3-a021-417a-8bc1-65c8d471c621" providerId="ADAL" clId="{4B780FC7-8874-E24A-B3D3-A543B66E1701}" dt="2023-03-28T16:04:44.871" v="309" actId="20577"/>
          <ac:spMkLst>
            <pc:docMk/>
            <pc:sldMk cId="2483610180" sldId="580"/>
            <ac:spMk id="16386" creationId="{13E0CFFE-50A4-1C4C-9001-CF21878F6693}"/>
          </ac:spMkLst>
        </pc:spChg>
        <pc:picChg chg="add mod">
          <ac:chgData name="Long Nguyen" userId="f59fb8f3-a021-417a-8bc1-65c8d471c621" providerId="ADAL" clId="{4B780FC7-8874-E24A-B3D3-A543B66E1701}" dt="2023-03-28T16:04:48.660" v="310" actId="1076"/>
          <ac:picMkLst>
            <pc:docMk/>
            <pc:sldMk cId="2483610180" sldId="580"/>
            <ac:picMk id="3" creationId="{1922714A-6D98-8A42-AC95-63B3F6F43D38}"/>
          </ac:picMkLst>
        </pc:picChg>
      </pc:sldChg>
      <pc:sldChg chg="modSp mod">
        <pc:chgData name="Long Nguyen" userId="f59fb8f3-a021-417a-8bc1-65c8d471c621" providerId="ADAL" clId="{4B780FC7-8874-E24A-B3D3-A543B66E1701}" dt="2023-03-31T13:30:31.152" v="836" actId="20577"/>
        <pc:sldMkLst>
          <pc:docMk/>
          <pc:sldMk cId="830544632" sldId="581"/>
        </pc:sldMkLst>
        <pc:spChg chg="mod">
          <ac:chgData name="Long Nguyen" userId="f59fb8f3-a021-417a-8bc1-65c8d471c621" providerId="ADAL" clId="{4B780FC7-8874-E24A-B3D3-A543B66E1701}" dt="2023-03-31T13:30:31.152" v="836" actId="20577"/>
          <ac:spMkLst>
            <pc:docMk/>
            <pc:sldMk cId="830544632" sldId="581"/>
            <ac:spMk id="65537" creationId="{07CB10DC-D333-F84F-AEFA-826E23CDD585}"/>
          </ac:spMkLst>
        </pc:spChg>
      </pc:sldChg>
      <pc:sldChg chg="addSp modSp mod modAnim">
        <pc:chgData name="Long Nguyen" userId="f59fb8f3-a021-417a-8bc1-65c8d471c621" providerId="ADAL" clId="{4B780FC7-8874-E24A-B3D3-A543B66E1701}" dt="2023-03-28T16:11:39.613" v="793"/>
        <pc:sldMkLst>
          <pc:docMk/>
          <pc:sldMk cId="865366439" sldId="584"/>
        </pc:sldMkLst>
        <pc:spChg chg="add mod">
          <ac:chgData name="Long Nguyen" userId="f59fb8f3-a021-417a-8bc1-65c8d471c621" providerId="ADAL" clId="{4B780FC7-8874-E24A-B3D3-A543B66E1701}" dt="2023-03-28T16:08:18.064" v="417" actId="1076"/>
          <ac:spMkLst>
            <pc:docMk/>
            <pc:sldMk cId="865366439" sldId="584"/>
            <ac:spMk id="6" creationId="{2E18C90D-2BFF-59E3-59C0-39D2FBE6250E}"/>
          </ac:spMkLst>
        </pc:spChg>
        <pc:spChg chg="add mod">
          <ac:chgData name="Long Nguyen" userId="f59fb8f3-a021-417a-8bc1-65c8d471c621" providerId="ADAL" clId="{4B780FC7-8874-E24A-B3D3-A543B66E1701}" dt="2023-03-28T16:08:24.121" v="418" actId="1076"/>
          <ac:spMkLst>
            <pc:docMk/>
            <pc:sldMk cId="865366439" sldId="584"/>
            <ac:spMk id="7" creationId="{916A77F9-D82D-6159-575C-6A88C600E7EB}"/>
          </ac:spMkLst>
        </pc:spChg>
        <pc:spChg chg="add mod">
          <ac:chgData name="Long Nguyen" userId="f59fb8f3-a021-417a-8bc1-65c8d471c621" providerId="ADAL" clId="{4B780FC7-8874-E24A-B3D3-A543B66E1701}" dt="2023-03-28T16:08:45.931" v="470" actId="1076"/>
          <ac:spMkLst>
            <pc:docMk/>
            <pc:sldMk cId="865366439" sldId="584"/>
            <ac:spMk id="8" creationId="{272A257F-B941-88DD-9F6D-D6A63D0BB6FF}"/>
          </ac:spMkLst>
        </pc:spChg>
        <pc:spChg chg="add mod">
          <ac:chgData name="Long Nguyen" userId="f59fb8f3-a021-417a-8bc1-65c8d471c621" providerId="ADAL" clId="{4B780FC7-8874-E24A-B3D3-A543B66E1701}" dt="2023-03-28T16:09:29.831" v="587" actId="1076"/>
          <ac:spMkLst>
            <pc:docMk/>
            <pc:sldMk cId="865366439" sldId="584"/>
            <ac:spMk id="9" creationId="{30B4D5E8-01B8-1073-29E3-6E548164DC78}"/>
          </ac:spMkLst>
        </pc:spChg>
        <pc:spChg chg="add mod">
          <ac:chgData name="Long Nguyen" userId="f59fb8f3-a021-417a-8bc1-65c8d471c621" providerId="ADAL" clId="{4B780FC7-8874-E24A-B3D3-A543B66E1701}" dt="2023-03-28T16:11:36.014" v="792" actId="20577"/>
          <ac:spMkLst>
            <pc:docMk/>
            <pc:sldMk cId="865366439" sldId="584"/>
            <ac:spMk id="10" creationId="{F4E4211F-F408-9597-7B77-0A991284DB8B}"/>
          </ac:spMkLst>
        </pc:spChg>
      </pc:sldChg>
      <pc:sldChg chg="modSp mod">
        <pc:chgData name="Long Nguyen" userId="f59fb8f3-a021-417a-8bc1-65c8d471c621" providerId="ADAL" clId="{4B780FC7-8874-E24A-B3D3-A543B66E1701}" dt="2023-03-31T13:29:39.686" v="821" actId="20577"/>
        <pc:sldMkLst>
          <pc:docMk/>
          <pc:sldMk cId="3142613135" sldId="588"/>
        </pc:sldMkLst>
        <pc:spChg chg="mod">
          <ac:chgData name="Long Nguyen" userId="f59fb8f3-a021-417a-8bc1-65c8d471c621" providerId="ADAL" clId="{4B780FC7-8874-E24A-B3D3-A543B66E1701}" dt="2023-03-31T13:29:39.686" v="821" actId="20577"/>
          <ac:spMkLst>
            <pc:docMk/>
            <pc:sldMk cId="3142613135" sldId="588"/>
            <ac:spMk id="45057" creationId="{19D0F0DD-820D-1247-A6AE-CE798E9BA930}"/>
          </ac:spMkLst>
        </pc:spChg>
      </pc:sldChg>
      <pc:sldChg chg="modSp mod">
        <pc:chgData name="Long Nguyen" userId="f59fb8f3-a021-417a-8bc1-65c8d471c621" providerId="ADAL" clId="{4B780FC7-8874-E24A-B3D3-A543B66E1701}" dt="2023-03-31T13:29:50.469" v="823"/>
        <pc:sldMkLst>
          <pc:docMk/>
          <pc:sldMk cId="2428880685" sldId="589"/>
        </pc:sldMkLst>
        <pc:spChg chg="mod">
          <ac:chgData name="Long Nguyen" userId="f59fb8f3-a021-417a-8bc1-65c8d471c621" providerId="ADAL" clId="{4B780FC7-8874-E24A-B3D3-A543B66E1701}" dt="2023-03-31T13:29:50.469" v="823"/>
          <ac:spMkLst>
            <pc:docMk/>
            <pc:sldMk cId="2428880685" sldId="589"/>
            <ac:spMk id="49153" creationId="{F54483B9-1658-FE4F-8E2E-F3A29FFD393E}"/>
          </ac:spMkLst>
        </pc:spChg>
      </pc:sldChg>
      <pc:sldChg chg="addSp delSp modSp mod modAnim">
        <pc:chgData name="Long Nguyen" userId="f59fb8f3-a021-417a-8bc1-65c8d471c621" providerId="ADAL" clId="{4B780FC7-8874-E24A-B3D3-A543B66E1701}" dt="2023-03-31T13:29:54.202" v="825"/>
        <pc:sldMkLst>
          <pc:docMk/>
          <pc:sldMk cId="1250769370" sldId="590"/>
        </pc:sldMkLst>
        <pc:spChg chg="mod">
          <ac:chgData name="Long Nguyen" userId="f59fb8f3-a021-417a-8bc1-65c8d471c621" providerId="ADAL" clId="{4B780FC7-8874-E24A-B3D3-A543B66E1701}" dt="2023-03-28T15:58:24.584" v="8" actId="27636"/>
          <ac:spMkLst>
            <pc:docMk/>
            <pc:sldMk cId="1250769370" sldId="590"/>
            <ac:spMk id="16386" creationId="{D2C45497-8912-0F44-8527-E1D3516D268F}"/>
          </ac:spMkLst>
        </pc:spChg>
        <pc:spChg chg="mod">
          <ac:chgData name="Long Nguyen" userId="f59fb8f3-a021-417a-8bc1-65c8d471c621" providerId="ADAL" clId="{4B780FC7-8874-E24A-B3D3-A543B66E1701}" dt="2023-03-31T13:29:54.202" v="825"/>
          <ac:spMkLst>
            <pc:docMk/>
            <pc:sldMk cId="1250769370" sldId="590"/>
            <ac:spMk id="51201" creationId="{34CF5F37-80CE-C64F-905D-26669F2C2011}"/>
          </ac:spMkLst>
        </pc:spChg>
        <pc:picChg chg="add mod">
          <ac:chgData name="Long Nguyen" userId="f59fb8f3-a021-417a-8bc1-65c8d471c621" providerId="ADAL" clId="{4B780FC7-8874-E24A-B3D3-A543B66E1701}" dt="2023-03-28T15:58:15.634" v="5" actId="1076"/>
          <ac:picMkLst>
            <pc:docMk/>
            <pc:sldMk cId="1250769370" sldId="590"/>
            <ac:picMk id="3" creationId="{EA95BD60-69DC-F723-4000-EAEABA3FFF1B}"/>
          </ac:picMkLst>
        </pc:picChg>
        <pc:picChg chg="add mod">
          <ac:chgData name="Long Nguyen" userId="f59fb8f3-a021-417a-8bc1-65c8d471c621" providerId="ADAL" clId="{4B780FC7-8874-E24A-B3D3-A543B66E1701}" dt="2023-03-28T15:58:30.963" v="12" actId="1076"/>
          <ac:picMkLst>
            <pc:docMk/>
            <pc:sldMk cId="1250769370" sldId="590"/>
            <ac:picMk id="4" creationId="{00FA319E-16DA-6B80-DE69-F6D5B97B149C}"/>
          </ac:picMkLst>
        </pc:picChg>
        <pc:picChg chg="del">
          <ac:chgData name="Long Nguyen" userId="f59fb8f3-a021-417a-8bc1-65c8d471c621" providerId="ADAL" clId="{4B780FC7-8874-E24A-B3D3-A543B66E1701}" dt="2023-03-28T15:58:24.006" v="6" actId="478"/>
          <ac:picMkLst>
            <pc:docMk/>
            <pc:sldMk cId="1250769370" sldId="590"/>
            <ac:picMk id="51225" creationId="{583D12D5-C363-9E42-ACFC-AE28BDFF93B2}"/>
          </ac:picMkLst>
        </pc:picChg>
        <pc:picChg chg="del">
          <ac:chgData name="Long Nguyen" userId="f59fb8f3-a021-417a-8bc1-65c8d471c621" providerId="ADAL" clId="{4B780FC7-8874-E24A-B3D3-A543B66E1701}" dt="2023-03-28T15:58:25.153" v="9" actId="478"/>
          <ac:picMkLst>
            <pc:docMk/>
            <pc:sldMk cId="1250769370" sldId="590"/>
            <ac:picMk id="51226" creationId="{E655EF8F-0F8F-1045-8D44-03B6EDF43195}"/>
          </ac:picMkLst>
        </pc:picChg>
        <pc:picChg chg="del">
          <ac:chgData name="Long Nguyen" userId="f59fb8f3-a021-417a-8bc1-65c8d471c621" providerId="ADAL" clId="{4B780FC7-8874-E24A-B3D3-A543B66E1701}" dt="2023-03-28T15:58:26.081" v="10" actId="478"/>
          <ac:picMkLst>
            <pc:docMk/>
            <pc:sldMk cId="1250769370" sldId="590"/>
            <ac:picMk id="51227" creationId="{C668C262-A56F-4442-9BD0-2A4C49F217CB}"/>
          </ac:picMkLst>
        </pc:picChg>
        <pc:picChg chg="del">
          <ac:chgData name="Long Nguyen" userId="f59fb8f3-a021-417a-8bc1-65c8d471c621" providerId="ADAL" clId="{4B780FC7-8874-E24A-B3D3-A543B66E1701}" dt="2023-03-28T15:58:13.289" v="4" actId="478"/>
          <ac:picMkLst>
            <pc:docMk/>
            <pc:sldMk cId="1250769370" sldId="590"/>
            <ac:picMk id="51228" creationId="{33D929CD-26DF-7340-8B8E-5669709F7905}"/>
          </ac:picMkLst>
        </pc:picChg>
        <pc:picChg chg="del">
          <ac:chgData name="Long Nguyen" userId="f59fb8f3-a021-417a-8bc1-65c8d471c621" providerId="ADAL" clId="{4B780FC7-8874-E24A-B3D3-A543B66E1701}" dt="2023-03-28T15:58:12.562" v="3" actId="478"/>
          <ac:picMkLst>
            <pc:docMk/>
            <pc:sldMk cId="1250769370" sldId="590"/>
            <ac:picMk id="51229" creationId="{83836390-F08B-C94E-8D6C-F47B98E1E6EF}"/>
          </ac:picMkLst>
        </pc:picChg>
        <pc:picChg chg="del">
          <ac:chgData name="Long Nguyen" userId="f59fb8f3-a021-417a-8bc1-65c8d471c621" providerId="ADAL" clId="{4B780FC7-8874-E24A-B3D3-A543B66E1701}" dt="2023-03-28T15:58:11.682" v="2" actId="478"/>
          <ac:picMkLst>
            <pc:docMk/>
            <pc:sldMk cId="1250769370" sldId="590"/>
            <ac:picMk id="51230" creationId="{35A25109-8FB7-6940-8203-91236800A1E5}"/>
          </ac:picMkLst>
        </pc:picChg>
      </pc:sldChg>
      <pc:sldChg chg="modSp mod">
        <pc:chgData name="Long Nguyen" userId="f59fb8f3-a021-417a-8bc1-65c8d471c621" providerId="ADAL" clId="{4B780FC7-8874-E24A-B3D3-A543B66E1701}" dt="2023-03-31T13:30:36.933" v="846" actId="20577"/>
        <pc:sldMkLst>
          <pc:docMk/>
          <pc:sldMk cId="3535386674" sldId="593"/>
        </pc:sldMkLst>
        <pc:spChg chg="mod">
          <ac:chgData name="Long Nguyen" userId="f59fb8f3-a021-417a-8bc1-65c8d471c621" providerId="ADAL" clId="{4B780FC7-8874-E24A-B3D3-A543B66E1701}" dt="2023-03-31T13:30:36.933" v="846" actId="20577"/>
          <ac:spMkLst>
            <pc:docMk/>
            <pc:sldMk cId="3535386674" sldId="593"/>
            <ac:spMk id="65537" creationId="{07CB10DC-D333-F84F-AEFA-826E23CDD585}"/>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3/31/23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3/31/23</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Diffie-Helman(optional)</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 (optional)</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 (optional)</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7306</TotalTime>
  <Words>3828</Words>
  <Application>Microsoft Macintosh PowerPoint</Application>
  <PresentationFormat>On-screen Show (16:10)</PresentationFormat>
  <Paragraphs>585</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Exchange(optional)</vt:lpstr>
      <vt:lpstr>Key Exchange(optional)</vt:lpstr>
      <vt:lpstr>Key Exchange(optional)</vt:lpstr>
      <vt:lpstr>Key Exchange(optional)</vt:lpstr>
      <vt:lpstr>Key Exchange(optional)</vt:lpstr>
      <vt:lpstr>Diffie-Helman(optional)</vt:lpstr>
      <vt:lpstr>Diffie-Helman (optional)</vt:lpstr>
      <vt:lpstr>Diffie-Helman Key Exchange (optional)</vt:lpstr>
      <vt:lpstr>An Example (optional)</vt:lpstr>
      <vt:lpstr>Diffie-Helman (optional)</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vt:lpstr>
      <vt:lpstr>How HTTPS Work</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2023-03-31T13:30:39Z</dcterms:modified>
</cp:coreProperties>
</file>